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7" r:id="rId5"/>
    <p:sldId id="292" r:id="rId6"/>
    <p:sldId id="261" r:id="rId7"/>
    <p:sldId id="268" r:id="rId8"/>
    <p:sldId id="275" r:id="rId9"/>
    <p:sldId id="298" r:id="rId10"/>
    <p:sldId id="284" r:id="rId11"/>
    <p:sldId id="281" r:id="rId12"/>
    <p:sldId id="283" r:id="rId13"/>
    <p:sldId id="289" r:id="rId14"/>
    <p:sldId id="282" r:id="rId15"/>
    <p:sldId id="287" r:id="rId16"/>
    <p:sldId id="290" r:id="rId17"/>
    <p:sldId id="288" r:id="rId18"/>
    <p:sldId id="291" r:id="rId19"/>
    <p:sldId id="297" r:id="rId20"/>
    <p:sldId id="285" r:id="rId21"/>
    <p:sldId id="296" r:id="rId22"/>
    <p:sldId id="295" r:id="rId23"/>
    <p:sldId id="305" r:id="rId24"/>
    <p:sldId id="306" r:id="rId25"/>
    <p:sldId id="307" r:id="rId26"/>
    <p:sldId id="308" r:id="rId27"/>
    <p:sldId id="299" r:id="rId28"/>
    <p:sldId id="269" r:id="rId29"/>
    <p:sldId id="271" r:id="rId30"/>
    <p:sldId id="272" r:id="rId31"/>
    <p:sldId id="274" r:id="rId32"/>
    <p:sldId id="273" r:id="rId33"/>
    <p:sldId id="286" r:id="rId34"/>
    <p:sldId id="277" r:id="rId35"/>
    <p:sldId id="278" r:id="rId36"/>
    <p:sldId id="279" r:id="rId37"/>
    <p:sldId id="301" r:id="rId38"/>
    <p:sldId id="300" r:id="rId39"/>
    <p:sldId id="280" r:id="rId40"/>
    <p:sldId id="276" r:id="rId41"/>
    <p:sldId id="302" r:id="rId42"/>
    <p:sldId id="303" r:id="rId43"/>
    <p:sldId id="30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6238" autoAdjust="0"/>
  </p:normalViewPr>
  <p:slideViewPr>
    <p:cSldViewPr snapToGrid="0">
      <p:cViewPr varScale="1">
        <p:scale>
          <a:sx n="106" d="100"/>
          <a:sy n="106" d="100"/>
        </p:scale>
        <p:origin x="792" y="114"/>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stakeholder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stakeholder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8/5/2022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8/5/2022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8/5/2022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8/5/2022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a:t>
            </a:r>
            <a:r>
              <a:rPr lang="en-US" sz="2200" dirty="0" err="1">
                <a:solidFill>
                  <a:schemeClr val="tx1">
                    <a:lumMod val="85000"/>
                    <a:lumOff val="15000"/>
                  </a:schemeClr>
                </a:solidFill>
              </a:rPr>
              <a:t>yups</a:t>
            </a:r>
            <a:r>
              <a:rPr lang="en-US" sz="2200" dirty="0">
                <a:solidFill>
                  <a:schemeClr val="tx1">
                    <a:lumMod val="85000"/>
                    <a:lumOff val="15000"/>
                  </a:schemeClr>
                </a:solidFill>
              </a:rPr>
              <a:t>”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a:t>
            </a:r>
            <a:r>
              <a:rPr lang="en-US" sz="2200" dirty="0" err="1">
                <a:solidFill>
                  <a:schemeClr val="tx1">
                    <a:lumMod val="85000"/>
                    <a:lumOff val="15000"/>
                  </a:schemeClr>
                </a:solidFill>
              </a:rPr>
              <a:t>yups</a:t>
            </a:r>
            <a:r>
              <a:rPr lang="en-US" sz="2200" dirty="0">
                <a:solidFill>
                  <a:schemeClr val="tx1">
                    <a:lumMod val="85000"/>
                    <a:lumOff val="15000"/>
                  </a:schemeClr>
                </a:solidFill>
              </a:rPr>
              <a:t>”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5" y="5837632"/>
            <a:ext cx="9375887" cy="1020358"/>
          </a:xfrm>
        </p:spPr>
        <p:txBody>
          <a:bodyPr>
            <a:normAutofit fontScale="90000"/>
          </a:bodyPr>
          <a:lstStyle/>
          <a:p>
            <a:r>
              <a:rPr lang="en-US" sz="4800" dirty="0"/>
              <a:t>Data flow diagrams</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1232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a:t>DFD – Login &amp; Register</a:t>
            </a:r>
            <a:endParaRPr lang="en-CA" sz="4000" dirty="0"/>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a:p>
          <a:p>
            <a:endParaRPr lang="en-CA" dirty="0"/>
          </a:p>
        </p:txBody>
      </p:sp>
      <p:pic>
        <p:nvPicPr>
          <p:cNvPr id="6150" name="Picture 6">
            <a:extLst>
              <a:ext uri="{FF2B5EF4-FFF2-40B4-BE49-F238E27FC236}">
                <a16:creationId xmlns:a16="http://schemas.microsoft.com/office/drawing/2014/main" id="{9F3A9576-4C2B-2C56-C9AE-73017EAD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65" y="473181"/>
            <a:ext cx="9799064" cy="629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9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5"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7207" name="Straight Connector 7206">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209" name="Rectangle 7208">
            <a:extLst>
              <a:ext uri="{FF2B5EF4-FFF2-40B4-BE49-F238E27FC236}">
                <a16:creationId xmlns:a16="http://schemas.microsoft.com/office/drawing/2014/main" id="{BCB3501C-0BF6-4941-B958-27196AD9A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858897" y="1143293"/>
            <a:ext cx="3679510" cy="4268965"/>
          </a:xfrm>
        </p:spPr>
        <p:txBody>
          <a:bodyPr vert="horz" lIns="91440" tIns="45720" rIns="91440" bIns="45720" rtlCol="0" anchor="t">
            <a:normAutofit/>
          </a:bodyPr>
          <a:lstStyle/>
          <a:p>
            <a:pPr algn="l">
              <a:lnSpc>
                <a:spcPct val="85000"/>
              </a:lnSpc>
            </a:pPr>
            <a:r>
              <a:rPr lang="en-US" sz="4000" cap="all" dirty="0">
                <a:solidFill>
                  <a:schemeClr val="bg2"/>
                </a:solidFill>
              </a:rPr>
              <a:t>Data flow– service, type &amp; genre</a:t>
            </a:r>
          </a:p>
        </p:txBody>
      </p:sp>
      <p:sp useBgFill="1">
        <p:nvSpPr>
          <p:cNvPr id="7211" name="Rectangle 7210">
            <a:extLst>
              <a:ext uri="{FF2B5EF4-FFF2-40B4-BE49-F238E27FC236}">
                <a16:creationId xmlns:a16="http://schemas.microsoft.com/office/drawing/2014/main" id="{5D42485B-30FD-4C7E-978A-3962892E3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5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3" name="Straight Connector 7212">
            <a:extLst>
              <a:ext uri="{FF2B5EF4-FFF2-40B4-BE49-F238E27FC236}">
                <a16:creationId xmlns:a16="http://schemas.microsoft.com/office/drawing/2014/main" id="{703E6347-0C1B-4131-8BB1-F198DEFDF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D729D2F3-9872-8E8C-38A9-BAE97F023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855" y="234778"/>
            <a:ext cx="6778710" cy="6623222"/>
          </a:xfrm>
          <a:prstGeom prst="rect">
            <a:avLst/>
          </a:prstGeom>
          <a:noFill/>
          <a:extLst>
            <a:ext uri="{909E8E84-426E-40DD-AFC4-6F175D3DCCD1}">
              <a14:hiddenFill xmlns:a14="http://schemas.microsoft.com/office/drawing/2010/main">
                <a:solidFill>
                  <a:srgbClr val="FFFFFF"/>
                </a:solidFill>
              </a14:hiddenFill>
            </a:ext>
          </a:extLst>
        </p:spPr>
      </p:pic>
      <p:sp>
        <p:nvSpPr>
          <p:cNvPr id="7215" name="Freeform 6">
            <a:extLst>
              <a:ext uri="{FF2B5EF4-FFF2-40B4-BE49-F238E27FC236}">
                <a16:creationId xmlns:a16="http://schemas.microsoft.com/office/drawing/2014/main" id="{97E55B52-5304-40DB-BE2D-8EEB104CA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43947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Table Of Contents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4" y="1257300"/>
            <a:ext cx="9375887" cy="1513060"/>
          </a:xfrm>
        </p:spPr>
        <p:txBody>
          <a:bodyPr>
            <a:normAutofit fontScale="90000"/>
          </a:bodyPr>
          <a:lstStyle/>
          <a:p>
            <a:r>
              <a:rPr lang="en-US" sz="4800" dirty="0"/>
              <a:t>Privacy policy, user manual &amp; </a:t>
            </a:r>
            <a:r>
              <a:rPr lang="en-US" sz="4800" dirty="0" err="1"/>
              <a:t>Sdd</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496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2"/>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a:p>
          <a:p>
            <a:endParaRPr lang="en-CA" dirty="0"/>
          </a:p>
        </p:txBody>
      </p:sp>
    </p:spTree>
    <p:extLst>
      <p:ext uri="{BB962C8B-B14F-4D97-AF65-F5344CB8AC3E}">
        <p14:creationId xmlns:p14="http://schemas.microsoft.com/office/powerpoint/2010/main" val="2311355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err="1"/>
              <a:t>anding</a:t>
            </a:r>
            <a:r>
              <a:rPr lang="en-CA" dirty="0"/>
              <a:t>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797788" y="2923415"/>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0323" y="2561277"/>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Forgot Password Screen</a:t>
            </a:r>
          </a:p>
        </p:txBody>
      </p:sp>
      <p:pic>
        <p:nvPicPr>
          <p:cNvPr id="5" name="Picture 4">
            <a:extLst>
              <a:ext uri="{FF2B5EF4-FFF2-40B4-BE49-F238E27FC236}">
                <a16:creationId xmlns:a16="http://schemas.microsoft.com/office/drawing/2014/main" id="{2112015D-5612-0BCE-489C-F9F527832C29}"/>
              </a:ext>
            </a:extLst>
          </p:cNvPr>
          <p:cNvPicPr>
            <a:picLocks noChangeAspect="1"/>
          </p:cNvPicPr>
          <p:nvPr/>
        </p:nvPicPr>
        <p:blipFill>
          <a:blip r:embed="rId2"/>
          <a:stretch>
            <a:fillRect/>
          </a:stretch>
        </p:blipFill>
        <p:spPr>
          <a:xfrm>
            <a:off x="1003642" y="559678"/>
            <a:ext cx="3306395" cy="5619449"/>
          </a:xfrm>
          <a:prstGeom prst="rect">
            <a:avLst/>
          </a:prstGeom>
        </p:spPr>
      </p:pic>
    </p:spTree>
    <p:extLst>
      <p:ext uri="{BB962C8B-B14F-4D97-AF65-F5344CB8AC3E}">
        <p14:creationId xmlns:p14="http://schemas.microsoft.com/office/powerpoint/2010/main" val="290967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247886685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err="1"/>
              <a:t>elcome</a:t>
            </a:r>
            <a:r>
              <a:rPr lang="en-CA" dirty="0"/>
              <a:t>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a:t>
            </a:r>
            <a:r>
              <a:rPr lang="en-US" dirty="0" err="1"/>
              <a:t>Snackbar</a:t>
            </a:r>
            <a:r>
              <a:rPr lang="en-US" dirty="0"/>
              <a:t> prompt.</a:t>
            </a:r>
            <a:endParaRPr lang="en-CA" dirty="0"/>
          </a:p>
        </p:txBody>
      </p:sp>
    </p:spTree>
    <p:extLst>
      <p:ext uri="{BB962C8B-B14F-4D97-AF65-F5344CB8AC3E}">
        <p14:creationId xmlns:p14="http://schemas.microsoft.com/office/powerpoint/2010/main" val="1954724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pic>
        <p:nvPicPr>
          <p:cNvPr id="5" name="Picture 4">
            <a:extLst>
              <a:ext uri="{FF2B5EF4-FFF2-40B4-BE49-F238E27FC236}">
                <a16:creationId xmlns:a16="http://schemas.microsoft.com/office/drawing/2014/main" id="{58B61215-6218-981C-CA42-A0B409D0F16E}"/>
              </a:ext>
            </a:extLst>
          </p:cNvPr>
          <p:cNvPicPr>
            <a:picLocks noChangeAspect="1"/>
          </p:cNvPicPr>
          <p:nvPr/>
        </p:nvPicPr>
        <p:blipFill>
          <a:blip r:embed="rId2"/>
          <a:stretch>
            <a:fillRect/>
          </a:stretch>
        </p:blipFill>
        <p:spPr>
          <a:xfrm>
            <a:off x="1019260" y="559678"/>
            <a:ext cx="3327131" cy="5619448"/>
          </a:xfrm>
          <a:prstGeom prst="rect">
            <a:avLst/>
          </a:prstGeom>
        </p:spPr>
      </p:pic>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1754326"/>
          </a:xfrm>
          <a:prstGeom prst="rect">
            <a:avLst/>
          </a:prstGeom>
          <a:noFill/>
        </p:spPr>
        <p:txBody>
          <a:bodyPr wrap="square">
            <a:spAutoFit/>
          </a:bodyPr>
          <a:lstStyle/>
          <a:p>
            <a:r>
              <a:rPr lang="en-US" dirty="0"/>
              <a:t>&lt;&lt;&lt;THIS COULD BE BETTER&gt;&gt;&gt;</a:t>
            </a:r>
          </a:p>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Users details card where we can ….</a:t>
            </a:r>
            <a:endParaRPr lang="en-CA" dirty="0"/>
          </a:p>
        </p:txBody>
      </p:sp>
    </p:spTree>
    <p:extLst>
      <p:ext uri="{BB962C8B-B14F-4D97-AF65-F5344CB8AC3E}">
        <p14:creationId xmlns:p14="http://schemas.microsoft.com/office/powerpoint/2010/main" val="90320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5" name="Picture 4">
            <a:extLst>
              <a:ext uri="{FF2B5EF4-FFF2-40B4-BE49-F238E27FC236}">
                <a16:creationId xmlns:a16="http://schemas.microsoft.com/office/drawing/2014/main" id="{A2588A61-49AB-9690-EC65-CCE7F2CF510A}"/>
              </a:ext>
            </a:extLst>
          </p:cNvPr>
          <p:cNvPicPr>
            <a:picLocks noChangeAspect="1"/>
          </p:cNvPicPr>
          <p:nvPr/>
        </p:nvPicPr>
        <p:blipFill>
          <a:blip r:embed="rId2"/>
          <a:stretch>
            <a:fillRect/>
          </a:stretch>
        </p:blipFill>
        <p:spPr>
          <a:xfrm>
            <a:off x="1015208" y="559678"/>
            <a:ext cx="3346326"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Messaging and contact</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84024" y="1621859"/>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spTree>
    <p:extLst>
      <p:ext uri="{BB962C8B-B14F-4D97-AF65-F5344CB8AC3E}">
        <p14:creationId xmlns:p14="http://schemas.microsoft.com/office/powerpoint/2010/main" val="265937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33" name="Straight Connector 103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9F8CD012-29F5-45B8-83DF-393C0A213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4562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D5807261-5AA8-4462-847C-7789D2671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26341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39" name="Rectangle 1038">
            <a:extLst>
              <a:ext uri="{FF2B5EF4-FFF2-40B4-BE49-F238E27FC236}">
                <a16:creationId xmlns:a16="http://schemas.microsoft.com/office/drawing/2014/main" id="{5C9F31C1-4E46-4A89-877A-24BBC6D3F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53146"/>
            <a:ext cx="12191999" cy="2304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3464" y="5202087"/>
            <a:ext cx="9600863" cy="894704"/>
          </a:xfrm>
        </p:spPr>
        <p:txBody>
          <a:bodyPr vert="horz" lIns="91440" tIns="45720" rIns="91440" bIns="45720" rtlCol="0" anchor="t">
            <a:normAutofit/>
          </a:bodyPr>
          <a:lstStyle/>
          <a:p>
            <a:pPr>
              <a:lnSpc>
                <a:spcPct val="85000"/>
              </a:lnSpc>
            </a:pPr>
            <a:r>
              <a:rPr lang="en-US" sz="3000" cap="all">
                <a:solidFill>
                  <a:schemeClr val="bg2"/>
                </a:solidFill>
              </a:rPr>
              <a:t>Wireframe Diagram </a:t>
            </a:r>
            <a:br>
              <a:rPr lang="en-US" sz="3000" cap="all">
                <a:solidFill>
                  <a:schemeClr val="bg2"/>
                </a:solidFill>
              </a:rPr>
            </a:br>
            <a:r>
              <a:rPr lang="en-US" sz="3000" cap="all">
                <a:solidFill>
                  <a:schemeClr val="bg2"/>
                </a:solidFill>
              </a:rPr>
              <a:t>(After Change)</a:t>
            </a:r>
          </a:p>
        </p:txBody>
      </p:sp>
      <p:pic>
        <p:nvPicPr>
          <p:cNvPr id="1026" name="Picture 2">
            <a:extLst>
              <a:ext uri="{FF2B5EF4-FFF2-40B4-BE49-F238E27FC236}">
                <a16:creationId xmlns:a16="http://schemas.microsoft.com/office/drawing/2014/main" id="{BA4AE590-7918-08A7-893F-5A2BE3E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036" y="203204"/>
            <a:ext cx="11469974" cy="4358804"/>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99B864D8-020F-455C-951E-BECB1D7E9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2.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Headlines design</Template>
  <TotalTime>9979</TotalTime>
  <Words>1378</Words>
  <Application>Microsoft Office PowerPoint</Application>
  <PresentationFormat>Widescreen</PresentationFormat>
  <Paragraphs>112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Schoolbook</vt:lpstr>
      <vt:lpstr>Corbel</vt:lpstr>
      <vt:lpstr>Headlines</vt:lpstr>
      <vt:lpstr>Movie match for android   A penny for your thoughts ltd.</vt:lpstr>
      <vt:lpstr>Table Of Contents</vt:lpstr>
      <vt:lpstr>Project Timeline</vt:lpstr>
      <vt:lpstr>Application Description</vt:lpstr>
      <vt:lpstr>Wireframe Diagram  (Original)</vt:lpstr>
      <vt:lpstr>Wireframe Diagram  (After Change)</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Data flow diagrams  </vt:lpstr>
      <vt:lpstr>DFD – Login &amp; Register</vt:lpstr>
      <vt:lpstr>Data flow– service, type &amp; genre</vt:lpstr>
      <vt:lpstr>Privacy policy, user manual &amp; Sdd  </vt:lpstr>
      <vt:lpstr>Privacy Policy</vt:lpstr>
      <vt:lpstr>How to Use Manual</vt:lpstr>
      <vt:lpstr>Privacy Policy</vt:lpstr>
      <vt:lpstr>Activities at a glance </vt:lpstr>
      <vt:lpstr>Launch Screen</vt:lpstr>
      <vt:lpstr>Landing Screen</vt:lpstr>
      <vt:lpstr>Register Screen</vt:lpstr>
      <vt:lpstr>Login Screen</vt:lpstr>
      <vt:lpstr>Forgot Password Screen</vt:lpstr>
      <vt:lpstr>Swiping and matching </vt:lpstr>
      <vt:lpstr>Welcome Screen</vt:lpstr>
      <vt:lpstr>Service, Genre &amp;  Type Screen</vt:lpstr>
      <vt:lpstr>Swipe Screen</vt:lpstr>
      <vt:lpstr>Matches Screen</vt:lpstr>
      <vt:lpstr>Account page and update </vt:lpstr>
      <vt:lpstr>Account Screen</vt:lpstr>
      <vt:lpstr>Account Update Screen</vt:lpstr>
      <vt:lpstr>Account Delete Screen</vt:lpstr>
      <vt:lpstr>Messaging and contact </vt:lpstr>
      <vt:lpstr>Account Screen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34</cp:revision>
  <dcterms:created xsi:type="dcterms:W3CDTF">2022-07-21T23:26:32Z</dcterms:created>
  <dcterms:modified xsi:type="dcterms:W3CDTF">2022-08-05T18:30:20Z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